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6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2" d="100"/>
          <a:sy n="62" d="100"/>
        </p:scale>
        <p:origin x="8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3352863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3131737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3603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1620697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1749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2342104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2198735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3513714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3121332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C6AEAD-05B8-4568-9A31-6D455594E034}"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257790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C6AEAD-05B8-4568-9A31-6D455594E034}"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209757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C6AEAD-05B8-4568-9A31-6D455594E034}"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368165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C6AEAD-05B8-4568-9A31-6D455594E034}"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2677334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6AEAD-05B8-4568-9A31-6D455594E034}"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1386896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C6AEAD-05B8-4568-9A31-6D455594E034}"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6CEF2-8E25-422E-B51D-978ED0E591AE}" type="slidenum">
              <a:rPr lang="en-US" smtClean="0"/>
              <a:t>‹#›</a:t>
            </a:fld>
            <a:endParaRPr lang="en-US"/>
          </a:p>
        </p:txBody>
      </p:sp>
    </p:spTree>
    <p:extLst>
      <p:ext uri="{BB962C8B-B14F-4D97-AF65-F5344CB8AC3E}">
        <p14:creationId xmlns:p14="http://schemas.microsoft.com/office/powerpoint/2010/main" val="3300904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6CEF2-8E25-422E-B51D-978ED0E591AE}" type="slidenum">
              <a:rPr lang="en-US" smtClean="0"/>
              <a:t>‹#›</a:t>
            </a:fld>
            <a:endParaRPr lang="en-US"/>
          </a:p>
        </p:txBody>
      </p:sp>
      <p:sp>
        <p:nvSpPr>
          <p:cNvPr id="5" name="Date Placeholder 4"/>
          <p:cNvSpPr>
            <a:spLocks noGrp="1"/>
          </p:cNvSpPr>
          <p:nvPr>
            <p:ph type="dt" sz="half" idx="10"/>
          </p:nvPr>
        </p:nvSpPr>
        <p:spPr/>
        <p:txBody>
          <a:bodyPr/>
          <a:lstStyle/>
          <a:p>
            <a:fld id="{73C6AEAD-05B8-4568-9A31-6D455594E034}" type="datetimeFigureOut">
              <a:rPr lang="en-US" smtClean="0"/>
              <a:t>4/27/2020</a:t>
            </a:fld>
            <a:endParaRPr lang="en-US"/>
          </a:p>
        </p:txBody>
      </p:sp>
    </p:spTree>
    <p:extLst>
      <p:ext uri="{BB962C8B-B14F-4D97-AF65-F5344CB8AC3E}">
        <p14:creationId xmlns:p14="http://schemas.microsoft.com/office/powerpoint/2010/main" val="3113179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C6AEAD-05B8-4568-9A31-6D455594E034}" type="datetimeFigureOut">
              <a:rPr lang="en-US" smtClean="0"/>
              <a:t>4/27/2020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7C6CEF2-8E25-422E-B51D-978ED0E591AE}" type="slidenum">
              <a:rPr lang="en-US" smtClean="0"/>
              <a:t>‹#›</a:t>
            </a:fld>
            <a:endParaRPr lang="en-US"/>
          </a:p>
        </p:txBody>
      </p:sp>
    </p:spTree>
    <p:extLst>
      <p:ext uri="{BB962C8B-B14F-4D97-AF65-F5344CB8AC3E}">
        <p14:creationId xmlns:p14="http://schemas.microsoft.com/office/powerpoint/2010/main" val="374037763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deschools.ne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724D-7FB7-4D2A-8573-EDAA6D55E451}"/>
              </a:ext>
            </a:extLst>
          </p:cNvPr>
          <p:cNvSpPr>
            <a:spLocks noGrp="1"/>
          </p:cNvSpPr>
          <p:nvPr>
            <p:ph type="title"/>
          </p:nvPr>
        </p:nvSpPr>
        <p:spPr>
          <a:xfrm>
            <a:off x="4056462" y="609600"/>
            <a:ext cx="5217540" cy="1320800"/>
          </a:xfrm>
        </p:spPr>
        <p:txBody>
          <a:bodyPr>
            <a:normAutofit/>
          </a:bodyPr>
          <a:lstStyle/>
          <a:p>
            <a:r>
              <a:rPr lang="en-US" u="sng" dirty="0">
                <a:latin typeface="Times New Roman" panose="02020603050405020304" pitchFamily="18" charset="0"/>
                <a:cs typeface="Times New Roman" panose="02020603050405020304" pitchFamily="18" charset="0"/>
              </a:rPr>
              <a:t>Progress Reports Coming SOON! </a:t>
            </a:r>
          </a:p>
        </p:txBody>
      </p:sp>
      <p:sp>
        <p:nvSpPr>
          <p:cNvPr id="16" name="Content Placeholder 15">
            <a:extLst>
              <a:ext uri="{FF2B5EF4-FFF2-40B4-BE49-F238E27FC236}">
                <a16:creationId xmlns:a16="http://schemas.microsoft.com/office/drawing/2014/main" id="{82D112CA-897D-4A3D-BF4D-B430D27C24E8}"/>
              </a:ext>
            </a:extLst>
          </p:cNvPr>
          <p:cNvSpPr>
            <a:spLocks noGrp="1"/>
          </p:cNvSpPr>
          <p:nvPr>
            <p:ph idx="1"/>
          </p:nvPr>
        </p:nvSpPr>
        <p:spPr>
          <a:xfrm>
            <a:off x="4056462" y="2061275"/>
            <a:ext cx="5382006" cy="4912962"/>
          </a:xfrm>
        </p:spPr>
        <p:txBody>
          <a:bodyPr>
            <a:noAutofit/>
          </a:bodyPr>
          <a:lstStyle/>
          <a:p>
            <a:pPr>
              <a:lnSpc>
                <a:spcPct val="90000"/>
              </a:lnSpc>
            </a:pPr>
            <a:r>
              <a:rPr lang="en-US" sz="1200" dirty="0"/>
              <a:t>Friendly reminder that students are required to submit their assignments for a grade. We HIGHLY recommend for assignments to be submitted daily to avoid overload of work. Most of the students are completing their work with the teachers through ZOOM daily but some are still required to upload. </a:t>
            </a:r>
          </a:p>
          <a:p>
            <a:pPr>
              <a:lnSpc>
                <a:spcPct val="90000"/>
              </a:lnSpc>
            </a:pPr>
            <a:r>
              <a:rPr lang="en-US" sz="1200" dirty="0"/>
              <a:t>We HIGHLY recommend to visit your child’s gradebook on </a:t>
            </a:r>
            <a:r>
              <a:rPr lang="en-US" sz="1200" dirty="0">
                <a:hlinkClick r:id="rId2"/>
              </a:rPr>
              <a:t>www.dadeschools.net</a:t>
            </a:r>
            <a:r>
              <a:rPr lang="en-US" sz="1200" dirty="0"/>
              <a:t> so you could verify and see any missing assignments used for grades. Please just focus on these missed assignments </a:t>
            </a:r>
            <a:r>
              <a:rPr lang="en-US" sz="1200" b="1" u="sng" dirty="0"/>
              <a:t>only</a:t>
            </a:r>
            <a:r>
              <a:rPr lang="en-US" sz="1200" dirty="0"/>
              <a:t> and not get overwhelmed with everything else. </a:t>
            </a:r>
          </a:p>
          <a:p>
            <a:pPr>
              <a:lnSpc>
                <a:spcPct val="90000"/>
              </a:lnSpc>
            </a:pPr>
            <a:r>
              <a:rPr lang="en-US" sz="1200" dirty="0"/>
              <a:t>In order to assist with catching up with assignments, teachers will be creating a submission tab on their classes for passed due assignments only. This will alleviate that upload process.</a:t>
            </a:r>
          </a:p>
          <a:p>
            <a:pPr>
              <a:lnSpc>
                <a:spcPct val="90000"/>
              </a:lnSpc>
            </a:pPr>
            <a:r>
              <a:rPr lang="en-US" sz="1200" dirty="0"/>
              <a:t>Please see the presentation added to our school website under FAQ tab named Dade School Student Gradebook- on how to access the student gradebook. </a:t>
            </a:r>
          </a:p>
          <a:p>
            <a:pPr>
              <a:lnSpc>
                <a:spcPct val="90000"/>
              </a:lnSpc>
            </a:pPr>
            <a:r>
              <a:rPr lang="en-US" sz="1200" dirty="0"/>
              <a:t>Please contact the school for any assistance needed with uploading, printing or inquiry on any missing work.  </a:t>
            </a:r>
          </a:p>
          <a:p>
            <a:pPr>
              <a:lnSpc>
                <a:spcPct val="90000"/>
              </a:lnSpc>
            </a:pPr>
            <a:r>
              <a:rPr lang="en-US" sz="1200" dirty="0"/>
              <a:t>We will be offering a parent workshop to explain how to access gradebook and submitting old assignments. </a:t>
            </a:r>
          </a:p>
          <a:p>
            <a:pPr>
              <a:lnSpc>
                <a:spcPct val="90000"/>
              </a:lnSpc>
            </a:pPr>
            <a:r>
              <a:rPr lang="en-US" sz="1200" b="1" dirty="0"/>
              <a:t>Thank you for your patience and collaboration! </a:t>
            </a:r>
          </a:p>
        </p:txBody>
      </p:sp>
      <p:pic>
        <p:nvPicPr>
          <p:cNvPr id="6" name="Picture 5">
            <a:extLst>
              <a:ext uri="{FF2B5EF4-FFF2-40B4-BE49-F238E27FC236}">
                <a16:creationId xmlns:a16="http://schemas.microsoft.com/office/drawing/2014/main" id="{FF9325A3-6D44-4A98-9E04-C84C81032208}"/>
              </a:ext>
            </a:extLst>
          </p:cNvPr>
          <p:cNvPicPr>
            <a:picLocks noChangeAspect="1"/>
          </p:cNvPicPr>
          <p:nvPr/>
        </p:nvPicPr>
        <p:blipFill>
          <a:blip r:embed="rId3"/>
          <a:stretch>
            <a:fillRect/>
          </a:stretch>
        </p:blipFill>
        <p:spPr>
          <a:xfrm>
            <a:off x="1130593" y="609600"/>
            <a:ext cx="2244006" cy="2601747"/>
          </a:xfrm>
          <a:prstGeom prst="rect">
            <a:avLst/>
          </a:prstGeom>
        </p:spPr>
      </p:pic>
      <p:pic>
        <p:nvPicPr>
          <p:cNvPr id="5" name="Picture 4">
            <a:extLst>
              <a:ext uri="{FF2B5EF4-FFF2-40B4-BE49-F238E27FC236}">
                <a16:creationId xmlns:a16="http://schemas.microsoft.com/office/drawing/2014/main" id="{5FE1BC76-A808-4C5D-AEE4-3B67DE61C05E}"/>
              </a:ext>
            </a:extLst>
          </p:cNvPr>
          <p:cNvPicPr>
            <a:picLocks noChangeAspect="1"/>
          </p:cNvPicPr>
          <p:nvPr/>
        </p:nvPicPr>
        <p:blipFill>
          <a:blip r:embed="rId4"/>
          <a:stretch>
            <a:fillRect/>
          </a:stretch>
        </p:blipFill>
        <p:spPr>
          <a:xfrm>
            <a:off x="1390572" y="3439020"/>
            <a:ext cx="1724050" cy="2602341"/>
          </a:xfrm>
          <a:prstGeom prst="rect">
            <a:avLst/>
          </a:prstGeom>
        </p:spPr>
      </p:pic>
    </p:spTree>
    <p:extLst>
      <p:ext uri="{BB962C8B-B14F-4D97-AF65-F5344CB8AC3E}">
        <p14:creationId xmlns:p14="http://schemas.microsoft.com/office/powerpoint/2010/main" val="1025229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724D-7FB7-4D2A-8573-EDAA6D55E451}"/>
              </a:ext>
            </a:extLst>
          </p:cNvPr>
          <p:cNvSpPr>
            <a:spLocks noGrp="1"/>
          </p:cNvSpPr>
          <p:nvPr>
            <p:ph type="title"/>
          </p:nvPr>
        </p:nvSpPr>
        <p:spPr>
          <a:xfrm>
            <a:off x="4056462" y="609600"/>
            <a:ext cx="5217540" cy="1320800"/>
          </a:xfrm>
        </p:spPr>
        <p:txBody>
          <a:bodyPr>
            <a:normAutofit/>
          </a:bodyPr>
          <a:lstStyle/>
          <a:p>
            <a:r>
              <a:rPr lang="en-US" u="sng" dirty="0">
                <a:latin typeface="Times New Roman" panose="02020603050405020304" pitchFamily="18" charset="0"/>
                <a:cs typeface="Times New Roman" panose="02020603050405020304" pitchFamily="18" charset="0"/>
              </a:rPr>
              <a:t>Progress Reports Coming SOON! </a:t>
            </a:r>
          </a:p>
        </p:txBody>
      </p:sp>
      <p:sp>
        <p:nvSpPr>
          <p:cNvPr id="16" name="Content Placeholder 15">
            <a:extLst>
              <a:ext uri="{FF2B5EF4-FFF2-40B4-BE49-F238E27FC236}">
                <a16:creationId xmlns:a16="http://schemas.microsoft.com/office/drawing/2014/main" id="{82D112CA-897D-4A3D-BF4D-B430D27C24E8}"/>
              </a:ext>
            </a:extLst>
          </p:cNvPr>
          <p:cNvSpPr>
            <a:spLocks noGrp="1"/>
          </p:cNvSpPr>
          <p:nvPr>
            <p:ph idx="1"/>
          </p:nvPr>
        </p:nvSpPr>
        <p:spPr>
          <a:xfrm>
            <a:off x="4056462" y="1930400"/>
            <a:ext cx="5382006" cy="4912962"/>
          </a:xfrm>
        </p:spPr>
        <p:txBody>
          <a:bodyPr>
            <a:noAutofit/>
          </a:bodyPr>
          <a:lstStyle/>
          <a:p>
            <a:pPr>
              <a:lnSpc>
                <a:spcPct val="90000"/>
              </a:lnSpc>
            </a:pPr>
            <a:r>
              <a:rPr lang="es-ES" sz="1200" dirty="0"/>
              <a:t>Recordamos encarecidamente que los estudiantes deben mandar sus tareas para una calificación. Recomendamos que las tareas se envíen diariamente para evitar la sobrecarga de trabajo. La mayoría de los estudiantes están completando su trabajo con los maestros a través de ZOOM todos los días, pero todavía se requiere que algunos carguen su trabajos en el sitio web de la escuela.</a:t>
            </a:r>
          </a:p>
          <a:p>
            <a:pPr>
              <a:lnSpc>
                <a:spcPct val="90000"/>
              </a:lnSpc>
            </a:pPr>
            <a:r>
              <a:rPr lang="es-ES" sz="1200" dirty="0"/>
              <a:t>Recomendamos visitar los grados de su hijo en www.dadeschools.net para que pueda verificar y ver las tareas faltantes utilizadas para las calificaciones. Por favor, concéntrese </a:t>
            </a:r>
            <a:r>
              <a:rPr lang="es-ES" sz="1200" b="1" u="sng" dirty="0"/>
              <a:t>solo</a:t>
            </a:r>
            <a:r>
              <a:rPr lang="es-ES" sz="1200" dirty="0"/>
              <a:t> en estas tareas faltantes y no se sienta abrumado con todo lo demás.</a:t>
            </a:r>
          </a:p>
          <a:p>
            <a:pPr>
              <a:lnSpc>
                <a:spcPct val="90000"/>
              </a:lnSpc>
            </a:pPr>
            <a:r>
              <a:rPr lang="es-ES" sz="1200" dirty="0"/>
              <a:t>Para ayudar a ponerse al día con las tareas, los maestros crearán un enlace en su clase solo para las tareas faltantes. Esto aliviará ese proceso de carga.</a:t>
            </a:r>
          </a:p>
          <a:p>
            <a:pPr>
              <a:lnSpc>
                <a:spcPct val="90000"/>
              </a:lnSpc>
            </a:pPr>
            <a:r>
              <a:rPr lang="es-ES" sz="1200" dirty="0"/>
              <a:t>Consulte la presentación agregada a nuestro sitio web de la escuela bajo </a:t>
            </a:r>
            <a:r>
              <a:rPr lang="es-ES" sz="1200" dirty="0" err="1"/>
              <a:t>Remote</a:t>
            </a:r>
            <a:r>
              <a:rPr lang="es-ES" sz="1200" dirty="0"/>
              <a:t> </a:t>
            </a:r>
            <a:r>
              <a:rPr lang="es-ES" sz="1200" dirty="0" err="1"/>
              <a:t>Learning</a:t>
            </a:r>
            <a:r>
              <a:rPr lang="es-ES" sz="1200" dirty="0"/>
              <a:t> FAQ Cuaderno de calificaciones del estudiante de la escuela Dade: cómo acceder las calificaciones del estudiante.</a:t>
            </a:r>
          </a:p>
          <a:p>
            <a:pPr>
              <a:lnSpc>
                <a:spcPct val="90000"/>
              </a:lnSpc>
            </a:pPr>
            <a:r>
              <a:rPr lang="es-ES" sz="1200" dirty="0"/>
              <a:t>Por favor, póngase en contacto con la escuela para cualquier ayuda necesaria con la carga, impresión o consulta sobre cualquier trabajo perdido.</a:t>
            </a:r>
          </a:p>
          <a:p>
            <a:pPr>
              <a:lnSpc>
                <a:spcPct val="90000"/>
              </a:lnSpc>
            </a:pPr>
            <a:r>
              <a:rPr lang="es-ES" sz="1200" dirty="0"/>
              <a:t>Estaremos ofreciendo un taller para mas ayuda a como acceder las calificaciones, buscar el trabajo que falta y como enviarlo. </a:t>
            </a:r>
          </a:p>
          <a:p>
            <a:pPr>
              <a:lnSpc>
                <a:spcPct val="90000"/>
              </a:lnSpc>
            </a:pPr>
            <a:r>
              <a:rPr lang="es-ES" sz="1200" b="1" dirty="0"/>
              <a:t>¡Gracias por su paciencia y colaboración!</a:t>
            </a:r>
            <a:endParaRPr lang="en-US" sz="1200" b="1" dirty="0"/>
          </a:p>
        </p:txBody>
      </p:sp>
      <p:pic>
        <p:nvPicPr>
          <p:cNvPr id="6" name="Picture 5">
            <a:extLst>
              <a:ext uri="{FF2B5EF4-FFF2-40B4-BE49-F238E27FC236}">
                <a16:creationId xmlns:a16="http://schemas.microsoft.com/office/drawing/2014/main" id="{FF9325A3-6D44-4A98-9E04-C84C81032208}"/>
              </a:ext>
            </a:extLst>
          </p:cNvPr>
          <p:cNvPicPr>
            <a:picLocks noChangeAspect="1"/>
          </p:cNvPicPr>
          <p:nvPr/>
        </p:nvPicPr>
        <p:blipFill>
          <a:blip r:embed="rId2"/>
          <a:stretch>
            <a:fillRect/>
          </a:stretch>
        </p:blipFill>
        <p:spPr>
          <a:xfrm>
            <a:off x="1130593" y="609600"/>
            <a:ext cx="2244006" cy="2601747"/>
          </a:xfrm>
          <a:prstGeom prst="rect">
            <a:avLst/>
          </a:prstGeom>
        </p:spPr>
      </p:pic>
      <p:pic>
        <p:nvPicPr>
          <p:cNvPr id="5" name="Picture 4">
            <a:extLst>
              <a:ext uri="{FF2B5EF4-FFF2-40B4-BE49-F238E27FC236}">
                <a16:creationId xmlns:a16="http://schemas.microsoft.com/office/drawing/2014/main" id="{5FE1BC76-A808-4C5D-AEE4-3B67DE61C05E}"/>
              </a:ext>
            </a:extLst>
          </p:cNvPr>
          <p:cNvPicPr>
            <a:picLocks noChangeAspect="1"/>
          </p:cNvPicPr>
          <p:nvPr/>
        </p:nvPicPr>
        <p:blipFill>
          <a:blip r:embed="rId3"/>
          <a:stretch>
            <a:fillRect/>
          </a:stretch>
        </p:blipFill>
        <p:spPr>
          <a:xfrm>
            <a:off x="1390572" y="3439020"/>
            <a:ext cx="1724050" cy="2602341"/>
          </a:xfrm>
          <a:prstGeom prst="rect">
            <a:avLst/>
          </a:prstGeom>
        </p:spPr>
      </p:pic>
    </p:spTree>
    <p:extLst>
      <p:ext uri="{BB962C8B-B14F-4D97-AF65-F5344CB8AC3E}">
        <p14:creationId xmlns:p14="http://schemas.microsoft.com/office/powerpoint/2010/main" val="115274862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TotalTime>
  <Words>435</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Times New Roman</vt:lpstr>
      <vt:lpstr>Trebuchet MS</vt:lpstr>
      <vt:lpstr>Wingdings 3</vt:lpstr>
      <vt:lpstr>Facet</vt:lpstr>
      <vt:lpstr>Progress Reports Coming SOON! </vt:lpstr>
      <vt:lpstr>Progress Reports Coming SOON!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Access  Your Child’s  Gradebook</dc:title>
  <dc:creator>Mitzie Ortiz</dc:creator>
  <cp:lastModifiedBy>Mitzie Ortiz</cp:lastModifiedBy>
  <cp:revision>3</cp:revision>
  <dcterms:created xsi:type="dcterms:W3CDTF">2020-04-27T17:59:37Z</dcterms:created>
  <dcterms:modified xsi:type="dcterms:W3CDTF">2020-04-27T18:14:30Z</dcterms:modified>
</cp:coreProperties>
</file>